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1-vis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7-trac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8-competi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9-t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10-5-roadma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10-as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2-proble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3-5-identity-crisi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3-solu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4-produc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5-marke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5-5-integratio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6-busine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vs/nsrbdvb933s3j_tjgwr526lr0000gn/T/pitch-deck-vBqfEy/slide07-mnemosyn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Multinex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AIEGES Shield — Trust Layer for AI</dc:title>
  <dc:subject>AIEGES-first platform pitch deck</dc:subject>
  <dc:creator>Multinex AI</dc:creator>
  <cp:lastModifiedBy>Multinex AI</cp:lastModifiedBy>
  <cp:revision>1</cp:revision>
  <dcterms:created xsi:type="dcterms:W3CDTF">2026-03-15T02:19:20Z</dcterms:created>
  <dcterms:modified xsi:type="dcterms:W3CDTF">2026-03-15T02:19:20Z</dcterms:modified>
</cp:coreProperties>
</file>